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2" r:id="rId5"/>
    <p:sldId id="273" r:id="rId6"/>
    <p:sldId id="274" r:id="rId7"/>
    <p:sldId id="271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0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1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1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111B04B-3B67-401B-B13F-1995C56C5B0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B2A9147-0BDA-4F4D-BB16-63823E3A3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" y="349134"/>
            <a:ext cx="533677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4131" y="3474584"/>
            <a:ext cx="47631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HIGHWAY DESIGN</a:t>
            </a:r>
          </a:p>
          <a:p>
            <a:endParaRPr lang="en-US" sz="2000" dirty="0" smtClean="0"/>
          </a:p>
          <a:p>
            <a:r>
              <a:rPr lang="en-US" i="1" dirty="0" smtClean="0"/>
              <a:t>What do Project Managers Need from the Division of Highway Design?  </a:t>
            </a:r>
          </a:p>
          <a:p>
            <a:endParaRPr lang="en-US" i="1" dirty="0"/>
          </a:p>
          <a:p>
            <a:r>
              <a:rPr lang="en-US" i="1" dirty="0" smtClean="0"/>
              <a:t>Full 8 Day Boot Camp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6099" y="6134792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1959" y="613479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3297" y="613479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projectwise</a:t>
            </a:r>
          </a:p>
          <a:p>
            <a:r>
              <a:rPr lang="en-US" sz="2400" dirty="0" smtClean="0"/>
              <a:t>computer support</a:t>
            </a:r>
          </a:p>
          <a:p>
            <a:r>
              <a:rPr lang="en-US" sz="2400" dirty="0" smtClean="0"/>
              <a:t>better computers to handle lidar</a:t>
            </a:r>
          </a:p>
          <a:p>
            <a:r>
              <a:rPr lang="en-US" sz="2400" dirty="0" smtClean="0"/>
              <a:t>project support</a:t>
            </a:r>
          </a:p>
          <a:p>
            <a:r>
              <a:rPr lang="en-US" sz="2400" dirty="0" smtClean="0"/>
              <a:t>office resource links</a:t>
            </a:r>
          </a:p>
          <a:p>
            <a:r>
              <a:rPr lang="en-US" sz="2400" dirty="0" smtClean="0"/>
              <a:t>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25159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377" y="-587711"/>
            <a:ext cx="9418320" cy="4041648"/>
          </a:xfrm>
        </p:spPr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126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Submittal Process				Technology	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4" y="1190106"/>
            <a:ext cx="4876800" cy="3124201"/>
          </a:xfrm>
        </p:spPr>
        <p:txBody>
          <a:bodyPr/>
          <a:lstStyle/>
          <a:p>
            <a:r>
              <a:rPr lang="en-US" dirty="0" smtClean="0"/>
              <a:t>improved cmr</a:t>
            </a:r>
          </a:p>
          <a:p>
            <a:r>
              <a:rPr lang="en-US" dirty="0" smtClean="0"/>
              <a:t>improve file management protocols</a:t>
            </a:r>
          </a:p>
          <a:p>
            <a:r>
              <a:rPr lang="en-US" dirty="0" smtClean="0"/>
              <a:t>timely des review and approval</a:t>
            </a:r>
          </a:p>
          <a:p>
            <a:r>
              <a:rPr lang="en-US" dirty="0" smtClean="0"/>
              <a:t>less cumbersome drainage submittal requirements</a:t>
            </a:r>
          </a:p>
          <a:p>
            <a:r>
              <a:rPr lang="en-US" dirty="0" smtClean="0"/>
              <a:t>a single plan submittal requirements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062645"/>
            <a:ext cx="4876800" cy="3124200"/>
          </a:xfrm>
        </p:spPr>
        <p:txBody>
          <a:bodyPr/>
          <a:lstStyle/>
          <a:p>
            <a:r>
              <a:rPr lang="en-US" sz="1600" dirty="0" smtClean="0"/>
              <a:t>self-populating databases</a:t>
            </a:r>
          </a:p>
          <a:p>
            <a:r>
              <a:rPr lang="en-US" sz="1600" dirty="0" smtClean="0">
                <a:effectLst/>
              </a:rPr>
              <a:t>improved tracking system (des, pavement, drainage)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effectLst/>
              </a:rPr>
              <a:t>new program/project management software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effectLst/>
              </a:rPr>
              <a:t>electronic file exchange software (with consultants/contractors)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effectLst/>
              </a:rPr>
              <a:t>technology that works</a:t>
            </a:r>
            <a:r>
              <a:rPr lang="en-US" sz="1600" dirty="0" smtClean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1413" y="3674227"/>
            <a:ext cx="9905998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Staff resources				    training			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5214" y="4016553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full time constructability reviewers</a:t>
            </a:r>
          </a:p>
          <a:p>
            <a:r>
              <a:rPr lang="en-US" sz="2000" dirty="0" smtClean="0"/>
              <a:t>more drainage staff</a:t>
            </a:r>
          </a:p>
          <a:p>
            <a:r>
              <a:rPr lang="en-US" sz="2000" dirty="0" smtClean="0"/>
              <a:t>greater flexibility using statewide consultants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412" y="456922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4412" y="3797410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advanced pm training</a:t>
            </a:r>
          </a:p>
          <a:p>
            <a:r>
              <a:rPr lang="en-US" sz="2000" dirty="0" smtClean="0"/>
              <a:t>cad workflow manual</a:t>
            </a:r>
          </a:p>
          <a:p>
            <a:r>
              <a:rPr lang="en-US" sz="2000" dirty="0" smtClean="0"/>
              <a:t>additional survey training</a:t>
            </a:r>
          </a:p>
          <a:p>
            <a:r>
              <a:rPr lang="en-US" sz="2000" dirty="0" smtClean="0"/>
              <a:t>hidug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122" y="-496271"/>
            <a:ext cx="9418320" cy="4041648"/>
          </a:xfrm>
        </p:spPr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79" y="896388"/>
            <a:ext cx="9905998" cy="512618"/>
          </a:xfrm>
        </p:spPr>
        <p:txBody>
          <a:bodyPr>
            <a:noAutofit/>
          </a:bodyPr>
          <a:lstStyle/>
          <a:p>
            <a:r>
              <a:rPr lang="en-US" b="1" dirty="0" smtClean="0"/>
              <a:t>funding			                    constructability	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344" y="795251"/>
            <a:ext cx="4876800" cy="3124201"/>
          </a:xfrm>
        </p:spPr>
        <p:txBody>
          <a:bodyPr/>
          <a:lstStyle/>
          <a:p>
            <a:r>
              <a:rPr lang="en-US" sz="2000" dirty="0" smtClean="0"/>
              <a:t>quick review of funding rod</a:t>
            </a:r>
          </a:p>
          <a:p>
            <a:r>
              <a:rPr lang="en-US" sz="2000" dirty="0" smtClean="0"/>
              <a:t>funding request tracking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902230"/>
            <a:ext cx="4876800" cy="3124200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clarify who is responsible for constructability review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effectLst/>
              </a:rPr>
              <a:t>constructability review after ji, not check prints</a:t>
            </a:r>
            <a:r>
              <a:rPr lang="en-US" sz="2000" dirty="0" smtClean="0"/>
              <a:t> 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779" y="3919452"/>
            <a:ext cx="9905998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Technical guidance			software support			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2779" y="3764793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policy guidance/interpretation</a:t>
            </a:r>
          </a:p>
          <a:p>
            <a:r>
              <a:rPr lang="en-US" sz="2000" dirty="0" smtClean="0"/>
              <a:t>timely responses to 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412" y="456922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523783" y="3733799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improved technical support </a:t>
            </a:r>
          </a:p>
          <a:p>
            <a:r>
              <a:rPr lang="en-US" sz="2000" dirty="0" err="1" smtClean="0"/>
              <a:t>cadd</a:t>
            </a:r>
            <a:r>
              <a:rPr lang="en-US" sz="2000" dirty="0" smtClean="0"/>
              <a:t> support</a:t>
            </a:r>
          </a:p>
          <a:p>
            <a:r>
              <a:rPr lang="en-US" sz="2000" dirty="0" smtClean="0"/>
              <a:t>improved </a:t>
            </a:r>
            <a:r>
              <a:rPr lang="en-US" sz="2000" dirty="0" err="1" smtClean="0"/>
              <a:t>stp</a:t>
            </a:r>
            <a:r>
              <a:rPr lang="en-US" sz="2000" dirty="0" smtClean="0"/>
              <a:t> site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126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 approval                   Pavement design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344" y="538942"/>
            <a:ext cx="4876800" cy="3124201"/>
          </a:xfrm>
        </p:spPr>
        <p:txBody>
          <a:bodyPr/>
          <a:lstStyle/>
          <a:p>
            <a:r>
              <a:rPr lang="en-US" sz="2400" dirty="0" smtClean="0"/>
              <a:t>des tracking</a:t>
            </a:r>
          </a:p>
          <a:p>
            <a:r>
              <a:rPr lang="en-US" sz="2400" dirty="0" smtClean="0"/>
              <a:t>prompt review of dea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7144" y="795252"/>
            <a:ext cx="4876800" cy="31242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pavement review</a:t>
            </a:r>
          </a:p>
          <a:p>
            <a:r>
              <a:rPr lang="en-US" sz="2400" dirty="0" smtClean="0">
                <a:effectLst/>
              </a:rPr>
              <a:t>pavement design approval</a:t>
            </a:r>
            <a:endParaRPr lang="en-US" sz="2400" dirty="0" smtClean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1413" y="3791298"/>
            <a:ext cx="9905998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Drainage review            Plan Review			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0344" y="3919452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drainage design expertise</a:t>
            </a:r>
          </a:p>
          <a:p>
            <a:r>
              <a:rPr lang="en-US" sz="2400" dirty="0" smtClean="0"/>
              <a:t>drainage review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412" y="456922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83677" y="3449077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plan review and processing 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122" y="-496271"/>
            <a:ext cx="9418320" cy="4041648"/>
          </a:xfrm>
        </p:spPr>
        <p:txBody>
          <a:bodyPr/>
          <a:lstStyle/>
          <a:p>
            <a:r>
              <a:rPr lang="en-US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1261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Letting Support</a:t>
            </a:r>
            <a:r>
              <a:rPr lang="en-US" sz="3100" b="1" dirty="0" smtClean="0"/>
              <a:t>				         </a:t>
            </a:r>
            <a:r>
              <a:rPr lang="en-US" sz="2700" b="1" dirty="0" smtClean="0"/>
              <a:t>Pavement Design Support</a:t>
            </a:r>
            <a:r>
              <a:rPr lang="en-US" b="1" dirty="0" smtClean="0"/>
              <a:t>	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410" y="441957"/>
            <a:ext cx="4876800" cy="3124201"/>
          </a:xfrm>
        </p:spPr>
        <p:txBody>
          <a:bodyPr/>
          <a:lstStyle/>
          <a:p>
            <a:r>
              <a:rPr lang="en-US" sz="2400" dirty="0" smtClean="0"/>
              <a:t>contract plan set</a:t>
            </a:r>
          </a:p>
          <a:p>
            <a:r>
              <a:rPr lang="en-US" sz="2400" dirty="0" smtClean="0"/>
              <a:t>project checklist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441958"/>
            <a:ext cx="4876800" cy="3124200"/>
          </a:xfrm>
        </p:spPr>
        <p:txBody>
          <a:bodyPr/>
          <a:lstStyle/>
          <a:p>
            <a:r>
              <a:rPr lang="en-US" sz="2400" dirty="0" smtClean="0"/>
              <a:t>pavement design (assistance and/or approval)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6012" y="2881063"/>
            <a:ext cx="9905998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Reference Materials			technical expertise		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8410" y="3895216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standard drawings</a:t>
            </a:r>
          </a:p>
          <a:p>
            <a:r>
              <a:rPr lang="en-US" sz="2000" dirty="0" smtClean="0"/>
              <a:t>cad standards </a:t>
            </a:r>
          </a:p>
          <a:p>
            <a:r>
              <a:rPr lang="en-US" sz="2000" dirty="0" smtClean="0"/>
              <a:t>electronic standard drawings</a:t>
            </a:r>
          </a:p>
          <a:p>
            <a:r>
              <a:rPr lang="en-US" sz="2000" dirty="0" smtClean="0"/>
              <a:t>reference materials</a:t>
            </a:r>
          </a:p>
          <a:p>
            <a:r>
              <a:rPr lang="en-US" sz="2000" dirty="0" smtClean="0"/>
              <a:t>design manual</a:t>
            </a:r>
          </a:p>
          <a:p>
            <a:r>
              <a:rPr lang="en-US" sz="2000" dirty="0" smtClean="0"/>
              <a:t>updated bid codes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412" y="456922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885210" y="3393681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expertise on design components</a:t>
            </a:r>
          </a:p>
          <a:p>
            <a:r>
              <a:rPr lang="en-US" sz="2000" dirty="0" smtClean="0"/>
              <a:t>survey support</a:t>
            </a:r>
          </a:p>
          <a:p>
            <a:r>
              <a:rPr lang="en-US" sz="2000" dirty="0" smtClean="0"/>
              <a:t>des support</a:t>
            </a:r>
          </a:p>
          <a:p>
            <a:r>
              <a:rPr lang="en-US" sz="2000" dirty="0" smtClean="0"/>
              <a:t>how flexible is enough? how much?</a:t>
            </a:r>
          </a:p>
          <a:p>
            <a:r>
              <a:rPr lang="en-US" sz="2000" dirty="0" smtClean="0"/>
              <a:t>technical support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755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Improved training opportunities	</a:t>
            </a:r>
            <a:r>
              <a:rPr lang="en-US" sz="2000" b="1" dirty="0"/>
              <a:t> </a:t>
            </a:r>
            <a:r>
              <a:rPr lang="en-US" sz="2000" b="1" dirty="0" smtClean="0"/>
              <a:t>   Drainage Design Support				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344" y="538942"/>
            <a:ext cx="4876800" cy="3124201"/>
          </a:xfrm>
        </p:spPr>
        <p:txBody>
          <a:bodyPr/>
          <a:lstStyle/>
          <a:p>
            <a:r>
              <a:rPr lang="en-US" sz="2000" dirty="0" smtClean="0"/>
              <a:t>more information on survey techniques</a:t>
            </a:r>
          </a:p>
          <a:p>
            <a:r>
              <a:rPr lang="en-US" sz="2000" dirty="0" smtClean="0"/>
              <a:t>ask staff what training they 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7144" y="538942"/>
            <a:ext cx="4876800" cy="3124200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drainage folder: input and coordination</a:t>
            </a:r>
          </a:p>
          <a:p>
            <a:r>
              <a:rPr lang="en-US" sz="2000" dirty="0" smtClean="0">
                <a:effectLst/>
              </a:rPr>
              <a:t>drainage review approval</a:t>
            </a:r>
            <a:endParaRPr lang="en-US" sz="2000" dirty="0" smtClean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1413" y="2726576"/>
            <a:ext cx="9905998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Value Engineering support 		   Timely Communication 	</a:t>
            </a:r>
            <a:endParaRPr 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0344" y="2682240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early value engineering involvement</a:t>
            </a:r>
          </a:p>
          <a:p>
            <a:r>
              <a:rPr lang="en-US" sz="2000" dirty="0" smtClean="0"/>
              <a:t>more value engineering studies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4412" y="456922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777144" y="3476798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feedback/communication</a:t>
            </a:r>
          </a:p>
          <a:p>
            <a:r>
              <a:rPr lang="en-US" sz="2000" dirty="0" smtClean="0"/>
              <a:t>sharing of other division memos</a:t>
            </a:r>
          </a:p>
          <a:p>
            <a:r>
              <a:rPr lang="en-US" sz="2000" dirty="0" smtClean="0"/>
              <a:t>consistency</a:t>
            </a:r>
          </a:p>
          <a:p>
            <a:r>
              <a:rPr lang="en-US" sz="2000" dirty="0" smtClean="0">
                <a:effectLst/>
              </a:rPr>
              <a:t>bird dog central office project actions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effectLst/>
              </a:rPr>
              <a:t>inter-division support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effectLst/>
              </a:rPr>
              <a:t>timely des approvals</a:t>
            </a:r>
            <a:r>
              <a:rPr lang="en-US" sz="2000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Bill Gulick</Speakers>
    <Year xmlns="b47a5aad-adfb-4dac-9d3f-47090e67d565">2017</Year>
    <Section xmlns="b47a5aad-adfb-4dac-9d3f-47090e67d565" xsi:nil="true"/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95573A60-019A-40FA-BD8E-1DAD40AD4B90}"/>
</file>

<file path=customXml/itemProps2.xml><?xml version="1.0" encoding="utf-8"?>
<ds:datastoreItem xmlns:ds="http://schemas.openxmlformats.org/officeDocument/2006/customXml" ds:itemID="{99F2CFEA-4D6B-42DB-9540-DAD6151F3D25}"/>
</file>

<file path=customXml/itemProps3.xml><?xml version="1.0" encoding="utf-8"?>
<ds:datastoreItem xmlns:ds="http://schemas.openxmlformats.org/officeDocument/2006/customXml" ds:itemID="{6E4C1712-9471-4A90-841C-A6A45F195C99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132</TotalTime>
  <Words>290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PowerPoint Presentation</vt:lpstr>
      <vt:lpstr>Spring 2015</vt:lpstr>
      <vt:lpstr>Submittal Process    Technology    </vt:lpstr>
      <vt:lpstr>Fall 2015</vt:lpstr>
      <vt:lpstr>funding                       constructability    </vt:lpstr>
      <vt:lpstr>Des approval                   Pavement design   </vt:lpstr>
      <vt:lpstr>Fall 2016</vt:lpstr>
      <vt:lpstr>Letting Support             Pavement Design Support    </vt:lpstr>
      <vt:lpstr>Improved training opportunities     Drainage Design Support    </vt:lpstr>
      <vt:lpstr>Technical Support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Help You Deliver Projects</dc:title>
  <dc:creator>Sudduth, John S (KYTC)</dc:creator>
  <cp:lastModifiedBy>Sudduth, John S (KYTC)</cp:lastModifiedBy>
  <cp:revision>19</cp:revision>
  <dcterms:created xsi:type="dcterms:W3CDTF">2017-08-07T14:56:44Z</dcterms:created>
  <dcterms:modified xsi:type="dcterms:W3CDTF">2017-08-14T14:08:16Z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